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3" r:id="rId2"/>
  </p:sldMasterIdLst>
  <p:notesMasterIdLst>
    <p:notesMasterId r:id="rId24"/>
  </p:notesMasterIdLst>
  <p:sldIdLst>
    <p:sldId id="430" r:id="rId3"/>
    <p:sldId id="436" r:id="rId4"/>
    <p:sldId id="437" r:id="rId5"/>
    <p:sldId id="438" r:id="rId6"/>
    <p:sldId id="439" r:id="rId7"/>
    <p:sldId id="440" r:id="rId8"/>
    <p:sldId id="441" r:id="rId9"/>
    <p:sldId id="442" r:id="rId10"/>
    <p:sldId id="443" r:id="rId11"/>
    <p:sldId id="444" r:id="rId12"/>
    <p:sldId id="445" r:id="rId13"/>
    <p:sldId id="446" r:id="rId14"/>
    <p:sldId id="447" r:id="rId15"/>
    <p:sldId id="448" r:id="rId16"/>
    <p:sldId id="449" r:id="rId17"/>
    <p:sldId id="450" r:id="rId18"/>
    <p:sldId id="451" r:id="rId19"/>
    <p:sldId id="452" r:id="rId20"/>
    <p:sldId id="453" r:id="rId21"/>
    <p:sldId id="454" r:id="rId22"/>
    <p:sldId id="455"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Arial" charset="0"/>
      </a:defRPr>
    </a:lvl1pPr>
    <a:lvl2pPr marL="457200" algn="l" rtl="0" fontAlgn="base">
      <a:spcBef>
        <a:spcPct val="0"/>
      </a:spcBef>
      <a:spcAft>
        <a:spcPct val="0"/>
      </a:spcAft>
      <a:defRPr kern="1200">
        <a:solidFill>
          <a:schemeClr val="tx1"/>
        </a:solidFill>
        <a:latin typeface="Arial" charset="0"/>
        <a:ea typeface="ヒラギノ角ゴ Pro W3" charset="0"/>
        <a:cs typeface="Arial" charset="0"/>
      </a:defRPr>
    </a:lvl2pPr>
    <a:lvl3pPr marL="914400" algn="l" rtl="0" fontAlgn="base">
      <a:spcBef>
        <a:spcPct val="0"/>
      </a:spcBef>
      <a:spcAft>
        <a:spcPct val="0"/>
      </a:spcAft>
      <a:defRPr kern="1200">
        <a:solidFill>
          <a:schemeClr val="tx1"/>
        </a:solidFill>
        <a:latin typeface="Arial" charset="0"/>
        <a:ea typeface="ヒラギノ角ゴ Pro W3" charset="0"/>
        <a:cs typeface="Arial" charset="0"/>
      </a:defRPr>
    </a:lvl3pPr>
    <a:lvl4pPr marL="1371600" algn="l" rtl="0" fontAlgn="base">
      <a:spcBef>
        <a:spcPct val="0"/>
      </a:spcBef>
      <a:spcAft>
        <a:spcPct val="0"/>
      </a:spcAft>
      <a:defRPr kern="1200">
        <a:solidFill>
          <a:schemeClr val="tx1"/>
        </a:solidFill>
        <a:latin typeface="Arial" charset="0"/>
        <a:ea typeface="ヒラギノ角ゴ Pro W3" charset="0"/>
        <a:cs typeface="Arial" charset="0"/>
      </a:defRPr>
    </a:lvl4pPr>
    <a:lvl5pPr marL="1828800" algn="l" rtl="0" fontAlgn="base">
      <a:spcBef>
        <a:spcPct val="0"/>
      </a:spcBef>
      <a:spcAft>
        <a:spcPct val="0"/>
      </a:spcAft>
      <a:defRPr kern="1200">
        <a:solidFill>
          <a:schemeClr val="tx1"/>
        </a:solidFill>
        <a:latin typeface="Arial" charset="0"/>
        <a:ea typeface="ヒラギノ角ゴ Pro W3" charset="0"/>
        <a:cs typeface="Arial" charset="0"/>
      </a:defRPr>
    </a:lvl5pPr>
    <a:lvl6pPr marL="2286000" algn="l" defTabSz="457200" rtl="0" eaLnBrk="1" latinLnBrk="0" hangingPunct="1">
      <a:defRPr kern="1200">
        <a:solidFill>
          <a:schemeClr val="tx1"/>
        </a:solidFill>
        <a:latin typeface="Arial" charset="0"/>
        <a:ea typeface="ヒラギノ角ゴ Pro W3" charset="0"/>
        <a:cs typeface="Arial" charset="0"/>
      </a:defRPr>
    </a:lvl6pPr>
    <a:lvl7pPr marL="2743200" algn="l" defTabSz="457200" rtl="0" eaLnBrk="1" latinLnBrk="0" hangingPunct="1">
      <a:defRPr kern="1200">
        <a:solidFill>
          <a:schemeClr val="tx1"/>
        </a:solidFill>
        <a:latin typeface="Arial" charset="0"/>
        <a:ea typeface="ヒラギノ角ゴ Pro W3" charset="0"/>
        <a:cs typeface="Arial" charset="0"/>
      </a:defRPr>
    </a:lvl7pPr>
    <a:lvl8pPr marL="3200400" algn="l" defTabSz="457200" rtl="0" eaLnBrk="1" latinLnBrk="0" hangingPunct="1">
      <a:defRPr kern="1200">
        <a:solidFill>
          <a:schemeClr val="tx1"/>
        </a:solidFill>
        <a:latin typeface="Arial" charset="0"/>
        <a:ea typeface="ヒラギノ角ゴ Pro W3" charset="0"/>
        <a:cs typeface="Arial" charset="0"/>
      </a:defRPr>
    </a:lvl8pPr>
    <a:lvl9pPr marL="3657600" algn="l" defTabSz="457200" rtl="0" eaLnBrk="1" latinLnBrk="0" hangingPunct="1">
      <a:defRPr kern="1200">
        <a:solidFill>
          <a:schemeClr val="tx1"/>
        </a:solidFill>
        <a:latin typeface="Arial" charset="0"/>
        <a:ea typeface="ヒラギノ角ゴ Pro W3"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C206"/>
    <a:srgbClr val="00FF00"/>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1" autoAdjust="0"/>
    <p:restoredTop sz="86796" autoAdjust="0"/>
  </p:normalViewPr>
  <p:slideViewPr>
    <p:cSldViewPr>
      <p:cViewPr>
        <p:scale>
          <a:sx n="62" d="100"/>
          <a:sy n="62" d="100"/>
        </p:scale>
        <p:origin x="-1064" y="-520"/>
      </p:cViewPr>
      <p:guideLst>
        <p:guide orient="horz" pos="2160"/>
        <p:guide orient="horz" pos="1344"/>
        <p:guide pos="2880"/>
        <p:guide pos="20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943C4816-ACA8-CF4F-BB3D-782790DD501C}" type="datetimeFigureOut">
              <a:rPr lang="en-US"/>
              <a:pPr/>
              <a:t>17/08/05</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81B78E9A-15FA-5E44-8E7B-83BCA5117BD1}" type="slidenum">
              <a:rPr lang="en-ZA"/>
              <a:pPr/>
              <a:t>‹#›</a:t>
            </a:fld>
            <a:endParaRPr lang="en-ZA"/>
          </a:p>
        </p:txBody>
      </p:sp>
    </p:spTree>
    <p:extLst>
      <p:ext uri="{BB962C8B-B14F-4D97-AF65-F5344CB8AC3E}">
        <p14:creationId xmlns:p14="http://schemas.microsoft.com/office/powerpoint/2010/main" val="20356168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Today</a:t>
            </a:r>
            <a:r>
              <a:rPr lang="en-ZA" baseline="0" dirty="0" smtClean="0"/>
              <a:t> we are going to explore the discipline of practising God’s presence.</a:t>
            </a:r>
            <a:endParaRPr lang="en-ZA" dirty="0"/>
          </a:p>
        </p:txBody>
      </p:sp>
      <p:sp>
        <p:nvSpPr>
          <p:cNvPr id="4" name="Slide Number Placeholder 3"/>
          <p:cNvSpPr>
            <a:spLocks noGrp="1"/>
          </p:cNvSpPr>
          <p:nvPr>
            <p:ph type="sldNum" sz="quarter" idx="10"/>
          </p:nvPr>
        </p:nvSpPr>
        <p:spPr/>
        <p:txBody>
          <a:bodyPr/>
          <a:lstStyle/>
          <a:p>
            <a:fld id="{82F36F3E-D21B-4AFD-988D-8B0891AA3149}" type="slidenum">
              <a:rPr lang="en-ZA" smtClean="0"/>
              <a:pPr/>
              <a:t>1</a:t>
            </a:fld>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2E4E0C-E040-4C99-8F47-127C231ECE29}" type="slidenum">
              <a:rPr lang="en-ZA" smtClean="0">
                <a:solidFill>
                  <a:prstClr val="black"/>
                </a:solidFill>
                <a:latin typeface="Calibri"/>
              </a:rPr>
              <a:pPr/>
              <a:t>10</a:t>
            </a:fld>
            <a:endParaRPr lang="en-ZA" smtClean="0">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EA003B-158D-43A7-8C14-057146255EDF}" type="slidenum">
              <a:rPr lang="en-ZA" smtClean="0">
                <a:solidFill>
                  <a:prstClr val="black"/>
                </a:solidFill>
                <a:latin typeface="Calibri"/>
              </a:rPr>
              <a:pPr/>
              <a:t>11</a:t>
            </a:fld>
            <a:endParaRPr lang="en-ZA" smtClean="0">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918F52-E8F7-4B7F-AF62-F2AD2A22C2EB}" type="slidenum">
              <a:rPr lang="en-ZA" smtClean="0">
                <a:solidFill>
                  <a:prstClr val="black"/>
                </a:solidFill>
                <a:latin typeface="Calibri"/>
              </a:rPr>
              <a:pPr/>
              <a:t>12</a:t>
            </a:fld>
            <a:endParaRPr lang="en-ZA" smtClean="0">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ED4CC9-C3D4-48C9-90E0-DB4D5B36EA9D}" type="slidenum">
              <a:rPr lang="en-ZA" smtClean="0">
                <a:solidFill>
                  <a:prstClr val="black"/>
                </a:solidFill>
                <a:latin typeface="Calibri"/>
              </a:rPr>
              <a:pPr/>
              <a:t>13</a:t>
            </a:fld>
            <a:endParaRPr lang="en-ZA" smtClean="0">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0C6989-D9A7-4AFB-98EF-97BFFB2F63EB}" type="slidenum">
              <a:rPr lang="en-ZA" smtClean="0">
                <a:solidFill>
                  <a:prstClr val="black"/>
                </a:solidFill>
                <a:latin typeface="Calibri"/>
              </a:rPr>
              <a:pPr/>
              <a:t>14</a:t>
            </a:fld>
            <a:endParaRPr lang="en-ZA" smtClean="0">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What stops</a:t>
            </a:r>
            <a:r>
              <a:rPr lang="en-ZA" baseline="0" dirty="0" smtClean="0"/>
              <a:t> us from experiencing the presence of God?</a:t>
            </a:r>
            <a:endParaRPr lang="en-ZA" dirty="0"/>
          </a:p>
        </p:txBody>
      </p:sp>
      <p:sp>
        <p:nvSpPr>
          <p:cNvPr id="4" name="Slide Number Placeholder 3"/>
          <p:cNvSpPr>
            <a:spLocks noGrp="1"/>
          </p:cNvSpPr>
          <p:nvPr>
            <p:ph type="sldNum" sz="quarter" idx="10"/>
          </p:nvPr>
        </p:nvSpPr>
        <p:spPr/>
        <p:txBody>
          <a:bodyPr/>
          <a:lstStyle/>
          <a:p>
            <a:fld id="{82F36F3E-D21B-4AFD-988D-8B0891AA3149}" type="slidenum">
              <a:rPr lang="en-ZA" smtClean="0">
                <a:solidFill>
                  <a:prstClr val="black"/>
                </a:solidFill>
                <a:latin typeface="Calibri"/>
              </a:rPr>
              <a:pPr/>
              <a:t>15</a:t>
            </a:fld>
            <a:endParaRPr lang="en-ZA">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1470B7-EF87-47DE-B918-EA3027BE7C7F}" type="slidenum">
              <a:rPr lang="en-ZA" smtClean="0">
                <a:solidFill>
                  <a:prstClr val="black"/>
                </a:solidFill>
                <a:latin typeface="Calibri"/>
              </a:rPr>
              <a:pPr/>
              <a:t>16</a:t>
            </a:fld>
            <a:endParaRPr lang="en-ZA" smtClean="0">
              <a:solidFill>
                <a:prstClr val="black"/>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What can you do in your day to practise God’s presence? It is all about finding ways to connect with God outside of your daily devotions, outside of church services or times of trouble. We call them touch points</a:t>
            </a:r>
            <a:r>
              <a:rPr lang="en-ZA" baseline="0" dirty="0" smtClean="0"/>
              <a:t> – ways in which we make contact with God.</a:t>
            </a:r>
            <a:endParaRPr lang="en-ZA" dirty="0"/>
          </a:p>
        </p:txBody>
      </p:sp>
      <p:sp>
        <p:nvSpPr>
          <p:cNvPr id="4" name="Slide Number Placeholder 3"/>
          <p:cNvSpPr>
            <a:spLocks noGrp="1"/>
          </p:cNvSpPr>
          <p:nvPr>
            <p:ph type="sldNum" sz="quarter" idx="10"/>
          </p:nvPr>
        </p:nvSpPr>
        <p:spPr/>
        <p:txBody>
          <a:bodyPr/>
          <a:lstStyle/>
          <a:p>
            <a:fld id="{82F36F3E-D21B-4AFD-988D-8B0891AA3149}" type="slidenum">
              <a:rPr lang="en-ZA" smtClean="0">
                <a:solidFill>
                  <a:prstClr val="black"/>
                </a:solidFill>
                <a:latin typeface="Calibri"/>
              </a:rPr>
              <a:pPr/>
              <a:t>17</a:t>
            </a:fld>
            <a:endParaRPr lang="en-ZA">
              <a:solidFill>
                <a:prstClr val="black"/>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What can you do in your day to practise God’s presence? It is all about finding ways to connect with God outside of your daily devotions, outside of church services or times of trouble. We call them touch points</a:t>
            </a:r>
            <a:r>
              <a:rPr lang="en-ZA" baseline="0" dirty="0" smtClean="0"/>
              <a:t> – ways in which we make contact with God.</a:t>
            </a:r>
            <a:endParaRPr lang="en-ZA" dirty="0"/>
          </a:p>
        </p:txBody>
      </p:sp>
      <p:sp>
        <p:nvSpPr>
          <p:cNvPr id="4" name="Slide Number Placeholder 3"/>
          <p:cNvSpPr>
            <a:spLocks noGrp="1"/>
          </p:cNvSpPr>
          <p:nvPr>
            <p:ph type="sldNum" sz="quarter" idx="10"/>
          </p:nvPr>
        </p:nvSpPr>
        <p:spPr/>
        <p:txBody>
          <a:bodyPr/>
          <a:lstStyle/>
          <a:p>
            <a:fld id="{82F36F3E-D21B-4AFD-988D-8B0891AA3149}" type="slidenum">
              <a:rPr lang="en-ZA" smtClean="0">
                <a:solidFill>
                  <a:prstClr val="black"/>
                </a:solidFill>
                <a:latin typeface="Calibri"/>
              </a:rPr>
              <a:pPr/>
              <a:t>18</a:t>
            </a:fld>
            <a:endParaRPr lang="en-ZA">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There are many benefits of God’s presence in our lives - </a:t>
            </a:r>
            <a:r>
              <a:rPr lang="en-ZA" sz="1200" kern="1200" dirty="0" smtClean="0">
                <a:solidFill>
                  <a:schemeClr val="tx1"/>
                </a:solidFill>
                <a:latin typeface="+mn-lt"/>
                <a:ea typeface="+mn-ea"/>
                <a:cs typeface="+mn-cs"/>
              </a:rPr>
              <a:t>here are 3</a:t>
            </a:r>
            <a:r>
              <a:rPr lang="en-ZA" dirty="0" smtClean="0"/>
              <a:t>:</a:t>
            </a:r>
            <a:endParaRPr lang="en-ZA" dirty="0"/>
          </a:p>
        </p:txBody>
      </p:sp>
      <p:sp>
        <p:nvSpPr>
          <p:cNvPr id="4" name="Slide Number Placeholder 3"/>
          <p:cNvSpPr>
            <a:spLocks noGrp="1"/>
          </p:cNvSpPr>
          <p:nvPr>
            <p:ph type="sldNum" sz="quarter" idx="10"/>
          </p:nvPr>
        </p:nvSpPr>
        <p:spPr/>
        <p:txBody>
          <a:bodyPr/>
          <a:lstStyle/>
          <a:p>
            <a:fld id="{82F36F3E-D21B-4AFD-988D-8B0891AA3149}" type="slidenum">
              <a:rPr lang="en-ZA" smtClean="0">
                <a:solidFill>
                  <a:prstClr val="black"/>
                </a:solidFill>
                <a:latin typeface="Calibri"/>
              </a:rPr>
              <a:pPr/>
              <a:t>19</a:t>
            </a:fld>
            <a:endParaRPr lang="en-ZA">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F92B4C-1CB4-4B1D-B213-1CAFD947857D}" type="slidenum">
              <a:rPr lang="en-ZA" smtClean="0">
                <a:solidFill>
                  <a:prstClr val="black"/>
                </a:solidFill>
                <a:latin typeface="Calibri"/>
              </a:rPr>
              <a:pPr/>
              <a:t>2</a:t>
            </a:fld>
            <a:endParaRPr lang="en-ZA" smtClean="0">
              <a:solidFill>
                <a:prstClr val="black"/>
              </a:solidFill>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sz="1200" kern="1200" dirty="0" smtClean="0">
                <a:solidFill>
                  <a:schemeClr val="tx1"/>
                </a:solidFill>
                <a:latin typeface="+mn-lt"/>
                <a:ea typeface="+mn-ea"/>
                <a:cs typeface="+mn-cs"/>
              </a:rPr>
              <a:t>When we know that God is with us we will not be afraid.</a:t>
            </a:r>
            <a:endParaRPr lang="en-ZA" dirty="0"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6973F3-B0FE-498A-AF8F-D2271FF4675D}" type="slidenum">
              <a:rPr lang="en-ZA">
                <a:solidFill>
                  <a:prstClr val="black"/>
                </a:solidFill>
                <a:latin typeface="Calibri"/>
              </a:rPr>
              <a:pPr/>
              <a:t>20</a:t>
            </a:fld>
            <a:endParaRPr lang="en-ZA">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sz="1200" kern="1200" dirty="0" smtClean="0">
                <a:solidFill>
                  <a:schemeClr val="tx1"/>
                </a:solidFill>
                <a:latin typeface="+mn-lt"/>
                <a:ea typeface="+mn-ea"/>
                <a:cs typeface="+mn-cs"/>
              </a:rPr>
              <a:t>When we spend time in God’s presence we are conformed into his likeness.</a:t>
            </a: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10A193-FFE9-42E6-86BF-A32B635D99C5}" type="slidenum">
              <a:rPr lang="en-ZA">
                <a:solidFill>
                  <a:prstClr val="black"/>
                </a:solidFill>
                <a:latin typeface="Calibri"/>
              </a:rPr>
              <a:pPr/>
              <a:t>21</a:t>
            </a:fld>
            <a:endParaRPr lang="en-ZA">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5EDBEE-5109-4DB0-BC90-50467A634336}" type="slidenum">
              <a:rPr lang="en-ZA" smtClean="0">
                <a:solidFill>
                  <a:prstClr val="black"/>
                </a:solidFill>
                <a:latin typeface="Calibri"/>
              </a:rPr>
              <a:pPr/>
              <a:t>3</a:t>
            </a:fld>
            <a:endParaRPr lang="en-ZA" smtClean="0">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8417FE-5758-4D14-8F2D-8C2458E03131}" type="slidenum">
              <a:rPr lang="en-ZA" smtClean="0">
                <a:solidFill>
                  <a:prstClr val="black"/>
                </a:solidFill>
                <a:latin typeface="Calibri"/>
              </a:rPr>
              <a:pPr/>
              <a:t>4</a:t>
            </a:fld>
            <a:endParaRPr lang="en-ZA" smtClean="0">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F849E5-D060-445F-86DD-74E05DB39567}" type="slidenum">
              <a:rPr lang="en-ZA" smtClean="0">
                <a:solidFill>
                  <a:prstClr val="black"/>
                </a:solidFill>
                <a:latin typeface="Calibri"/>
              </a:rPr>
              <a:pPr/>
              <a:t>5</a:t>
            </a:fld>
            <a:endParaRPr lang="en-ZA" smtClean="0">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4AB758-EC0D-43A5-97BB-0EFDA0D0A171}" type="slidenum">
              <a:rPr lang="en-ZA" smtClean="0">
                <a:solidFill>
                  <a:prstClr val="black"/>
                </a:solidFill>
                <a:latin typeface="Calibri"/>
              </a:rPr>
              <a:pPr/>
              <a:t>6</a:t>
            </a:fld>
            <a:endParaRPr lang="en-ZA" smtClean="0">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11DA3B-2D16-4A34-959A-04DCE3C7F049}" type="slidenum">
              <a:rPr lang="en-ZA" smtClean="0">
                <a:solidFill>
                  <a:prstClr val="black"/>
                </a:solidFill>
                <a:latin typeface="Calibri"/>
              </a:rPr>
              <a:pPr/>
              <a:t>7</a:t>
            </a:fld>
            <a:endParaRPr lang="en-ZA" smtClean="0">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0C2B4A-D3F7-490A-968A-6766F12A938C}" type="slidenum">
              <a:rPr lang="en-ZA" smtClean="0">
                <a:solidFill>
                  <a:prstClr val="black"/>
                </a:solidFill>
                <a:latin typeface="Calibri"/>
              </a:rPr>
              <a:pPr/>
              <a:t>8</a:t>
            </a:fld>
            <a:endParaRPr lang="en-ZA" smtClean="0">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D8DB0D-471D-4D38-AB53-B25B517EB32D}" type="slidenum">
              <a:rPr lang="en-ZA" smtClean="0">
                <a:solidFill>
                  <a:prstClr val="black"/>
                </a:solidFill>
                <a:latin typeface="Calibri"/>
              </a:rPr>
              <a:pPr/>
              <a:t>9</a:t>
            </a:fld>
            <a:endParaRPr lang="en-ZA" smtClean="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751AC4BA-4FBD-8C48-92DF-711B931A6E03}" type="datetimeFigureOut">
              <a:rPr lang="en-US"/>
              <a:pPr/>
              <a:t>17/08/05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983645A0-29D7-2149-AB95-562BA88D155F}" type="slidenum">
              <a:rPr lang="en-ZA"/>
              <a:pPr/>
              <a:t>‹#›</a:t>
            </a:fld>
            <a:endParaRPr lang="en-ZA"/>
          </a:p>
        </p:txBody>
      </p:sp>
    </p:spTree>
    <p:extLst>
      <p:ext uri="{BB962C8B-B14F-4D97-AF65-F5344CB8AC3E}">
        <p14:creationId xmlns:p14="http://schemas.microsoft.com/office/powerpoint/2010/main" val="1412545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42C15D8A-3B39-9D44-BC0E-8BE1405934F6}" type="datetimeFigureOut">
              <a:rPr lang="en-US"/>
              <a:pPr/>
              <a:t>17/08/05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2CA9C774-AFBD-0C47-8FFE-0BC4A9743BDB}" type="slidenum">
              <a:rPr lang="en-ZA"/>
              <a:pPr/>
              <a:t>‹#›</a:t>
            </a:fld>
            <a:endParaRPr lang="en-ZA"/>
          </a:p>
        </p:txBody>
      </p:sp>
    </p:spTree>
    <p:extLst>
      <p:ext uri="{BB962C8B-B14F-4D97-AF65-F5344CB8AC3E}">
        <p14:creationId xmlns:p14="http://schemas.microsoft.com/office/powerpoint/2010/main" val="353522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4170AC0E-DA54-3448-A16F-3BA411C2B3AB}" type="datetimeFigureOut">
              <a:rPr lang="en-US"/>
              <a:pPr/>
              <a:t>17/08/05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96560E0E-E00D-0A4A-9436-792A9B27BB73}" type="slidenum">
              <a:rPr lang="en-ZA"/>
              <a:pPr/>
              <a:t>‹#›</a:t>
            </a:fld>
            <a:endParaRPr lang="en-ZA"/>
          </a:p>
        </p:txBody>
      </p:sp>
    </p:spTree>
    <p:extLst>
      <p:ext uri="{BB962C8B-B14F-4D97-AF65-F5344CB8AC3E}">
        <p14:creationId xmlns:p14="http://schemas.microsoft.com/office/powerpoint/2010/main" val="3591596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FFFFFF"/>
              </a:solidFill>
              <a:latin typeface="Verdan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FFFFFF"/>
              </a:solidFill>
              <a:latin typeface="Verdana"/>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en-AU">
              <a:solidFill>
                <a:srgbClr val="FFFFFF"/>
              </a:solidFill>
              <a:latin typeface="Verdan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53B6DC10-20DE-42DE-9239-2304524D51C4}" type="datetimeFigureOut">
              <a:rPr lang="en-US" smtClean="0">
                <a:solidFill>
                  <a:srgbClr val="FFFFFF"/>
                </a:solidFill>
                <a:latin typeface="Verdana"/>
              </a:rPr>
              <a:pPr/>
              <a:t>17/08/05</a:t>
            </a:fld>
            <a:endParaRPr lang="en-ZA">
              <a:solidFill>
                <a:srgbClr val="FFFFFF"/>
              </a:solidFill>
              <a:latin typeface="Verdana"/>
            </a:endParaRPr>
          </a:p>
        </p:txBody>
      </p:sp>
      <p:sp>
        <p:nvSpPr>
          <p:cNvPr id="5" name="Footer Placeholder 4"/>
          <p:cNvSpPr>
            <a:spLocks noGrp="1"/>
          </p:cNvSpPr>
          <p:nvPr>
            <p:ph type="ftr" sz="quarter" idx="11"/>
          </p:nvPr>
        </p:nvSpPr>
        <p:spPr/>
        <p:txBody>
          <a:bodyPr/>
          <a:lstStyle/>
          <a:p>
            <a:endParaRPr lang="en-ZA">
              <a:solidFill>
                <a:srgbClr val="FFFFFF"/>
              </a:solidFill>
              <a:latin typeface="Verdana"/>
            </a:endParaRPr>
          </a:p>
        </p:txBody>
      </p:sp>
      <p:sp>
        <p:nvSpPr>
          <p:cNvPr id="6" name="Slide Number Placeholder 5"/>
          <p:cNvSpPr>
            <a:spLocks noGrp="1"/>
          </p:cNvSpPr>
          <p:nvPr>
            <p:ph type="sldNum" sz="quarter" idx="12"/>
          </p:nvPr>
        </p:nvSpPr>
        <p:spPr/>
        <p:txBody>
          <a:bodyPr/>
          <a:lstStyle/>
          <a:p>
            <a:fld id="{972093C7-EF37-43B5-B3DF-14BA0323A02D}" type="slidenum">
              <a:rPr lang="en-ZA" smtClean="0">
                <a:solidFill>
                  <a:srgbClr val="FFFFFF"/>
                </a:solidFill>
                <a:latin typeface="Verdana"/>
              </a:rPr>
              <a:pPr/>
              <a:t>‹#›</a:t>
            </a:fld>
            <a:endParaRPr lang="en-ZA">
              <a:solidFill>
                <a:srgbClr val="FFFFFF"/>
              </a:solidFill>
              <a:latin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A0DE4F52-0471-7D45-989A-96ECB4FD17CF}" type="datetimeFigureOut">
              <a:rPr lang="en-US"/>
              <a:pPr/>
              <a:t>17/08/05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8E2FDCEF-3868-994E-9740-530F8CF79CD7}" type="slidenum">
              <a:rPr lang="en-ZA"/>
              <a:pPr/>
              <a:t>‹#›</a:t>
            </a:fld>
            <a:endParaRPr lang="en-ZA"/>
          </a:p>
        </p:txBody>
      </p:sp>
    </p:spTree>
    <p:extLst>
      <p:ext uri="{BB962C8B-B14F-4D97-AF65-F5344CB8AC3E}">
        <p14:creationId xmlns:p14="http://schemas.microsoft.com/office/powerpoint/2010/main" val="3269420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F6969C6-A358-A74F-9DD7-960D986D254E}" type="datetimeFigureOut">
              <a:rPr lang="en-US"/>
              <a:pPr/>
              <a:t>17/08/05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2500BF08-AD61-AB4B-A747-1CF59811995D}" type="slidenum">
              <a:rPr lang="en-ZA"/>
              <a:pPr/>
              <a:t>‹#›</a:t>
            </a:fld>
            <a:endParaRPr lang="en-ZA"/>
          </a:p>
        </p:txBody>
      </p:sp>
    </p:spTree>
    <p:extLst>
      <p:ext uri="{BB962C8B-B14F-4D97-AF65-F5344CB8AC3E}">
        <p14:creationId xmlns:p14="http://schemas.microsoft.com/office/powerpoint/2010/main" val="599306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fld id="{97A9418D-C629-0D47-B550-D1D9D76864EF}" type="datetimeFigureOut">
              <a:rPr lang="en-US"/>
              <a:pPr/>
              <a:t>17/08/05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A2F9FEFE-7883-BB4C-B280-56E99AB55346}" type="slidenum">
              <a:rPr lang="en-ZA"/>
              <a:pPr/>
              <a:t>‹#›</a:t>
            </a:fld>
            <a:endParaRPr lang="en-ZA"/>
          </a:p>
        </p:txBody>
      </p:sp>
    </p:spTree>
    <p:extLst>
      <p:ext uri="{BB962C8B-B14F-4D97-AF65-F5344CB8AC3E}">
        <p14:creationId xmlns:p14="http://schemas.microsoft.com/office/powerpoint/2010/main" val="303394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fld id="{336064FB-BE6D-0142-B610-ADCFE9400F7D}" type="datetimeFigureOut">
              <a:rPr lang="en-US"/>
              <a:pPr/>
              <a:t>17/08/05</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fld id="{988BDC06-6449-3C42-800F-E42A678E70A0}" type="slidenum">
              <a:rPr lang="en-ZA"/>
              <a:pPr/>
              <a:t>‹#›</a:t>
            </a:fld>
            <a:endParaRPr lang="en-ZA"/>
          </a:p>
        </p:txBody>
      </p:sp>
    </p:spTree>
    <p:extLst>
      <p:ext uri="{BB962C8B-B14F-4D97-AF65-F5344CB8AC3E}">
        <p14:creationId xmlns:p14="http://schemas.microsoft.com/office/powerpoint/2010/main" val="3034118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fld id="{66C2D0F0-5F43-7C4D-AB66-E898E5DE5AD4}" type="datetimeFigureOut">
              <a:rPr lang="en-US"/>
              <a:pPr/>
              <a:t>17/08/05</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fld id="{FE215DF8-4D9E-D942-9739-D7C23CEFAE6D}" type="slidenum">
              <a:rPr lang="en-ZA"/>
              <a:pPr/>
              <a:t>‹#›</a:t>
            </a:fld>
            <a:endParaRPr lang="en-ZA"/>
          </a:p>
        </p:txBody>
      </p:sp>
    </p:spTree>
    <p:extLst>
      <p:ext uri="{BB962C8B-B14F-4D97-AF65-F5344CB8AC3E}">
        <p14:creationId xmlns:p14="http://schemas.microsoft.com/office/powerpoint/2010/main" val="397660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4C55E84-4683-9043-A90B-EE8A79F73ACC}" type="datetimeFigureOut">
              <a:rPr lang="en-US"/>
              <a:pPr/>
              <a:t>17/08/05</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fld id="{27B070E6-0F8D-8742-9D1F-1D6FDF3A1ED2}" type="slidenum">
              <a:rPr lang="en-ZA"/>
              <a:pPr/>
              <a:t>‹#›</a:t>
            </a:fld>
            <a:endParaRPr lang="en-ZA"/>
          </a:p>
        </p:txBody>
      </p:sp>
    </p:spTree>
    <p:extLst>
      <p:ext uri="{BB962C8B-B14F-4D97-AF65-F5344CB8AC3E}">
        <p14:creationId xmlns:p14="http://schemas.microsoft.com/office/powerpoint/2010/main" val="21121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761CBE5-29E2-AE49-A46B-CA7CCC423BCD}" type="datetimeFigureOut">
              <a:rPr lang="en-US"/>
              <a:pPr/>
              <a:t>17/08/05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FAD2E031-2FED-D649-8446-51927A303867}" type="slidenum">
              <a:rPr lang="en-ZA"/>
              <a:pPr/>
              <a:t>‹#›</a:t>
            </a:fld>
            <a:endParaRPr lang="en-ZA"/>
          </a:p>
        </p:txBody>
      </p:sp>
    </p:spTree>
    <p:extLst>
      <p:ext uri="{BB962C8B-B14F-4D97-AF65-F5344CB8AC3E}">
        <p14:creationId xmlns:p14="http://schemas.microsoft.com/office/powerpoint/2010/main" val="92755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98EE070-4127-1D4B-AB80-93646F2EC37B}" type="datetimeFigureOut">
              <a:rPr lang="en-US"/>
              <a:pPr/>
              <a:t>17/08/05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A02B8E36-7292-C24F-BE40-9FC532148716}" type="slidenum">
              <a:rPr lang="en-ZA"/>
              <a:pPr/>
              <a:t>‹#›</a:t>
            </a:fld>
            <a:endParaRPr lang="en-ZA"/>
          </a:p>
        </p:txBody>
      </p:sp>
    </p:spTree>
    <p:extLst>
      <p:ext uri="{BB962C8B-B14F-4D97-AF65-F5344CB8AC3E}">
        <p14:creationId xmlns:p14="http://schemas.microsoft.com/office/powerpoint/2010/main" val="8406990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F34D6F1D-6956-1543-AD65-057D408CD7E8}" type="datetimeFigureOut">
              <a:rPr lang="en-US"/>
              <a:pPr/>
              <a:t>17/08/05</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5B300476-92CD-FA4F-83F6-E301E516204D}" type="slidenum">
              <a:rPr lang="en-ZA"/>
              <a:pPr/>
              <a:t>‹#›</a:t>
            </a:fld>
            <a:endParaRPr lang="en-ZA"/>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kern="1200">
          <a:solidFill>
            <a:schemeClr val="tx1"/>
          </a:solidFill>
          <a:latin typeface="+mj-lt"/>
          <a:ea typeface="ヒラギノ角ゴ Pro W3" charset="0"/>
          <a:cs typeface="+mj-cs"/>
        </a:defRPr>
      </a:lvl1pPr>
      <a:lvl2pPr algn="ctr" rtl="0" eaLnBrk="0" fontAlgn="base" hangingPunct="0">
        <a:spcBef>
          <a:spcPct val="0"/>
        </a:spcBef>
        <a:spcAft>
          <a:spcPct val="0"/>
        </a:spcAft>
        <a:defRPr sz="4400">
          <a:solidFill>
            <a:schemeClr val="tx1"/>
          </a:solidFill>
          <a:latin typeface="Calibri" pitchFamily="34" charset="0"/>
          <a:ea typeface="ヒラギノ角ゴ Pro W3" charset="0"/>
        </a:defRPr>
      </a:lvl2pPr>
      <a:lvl3pPr algn="ctr" rtl="0" eaLnBrk="0" fontAlgn="base" hangingPunct="0">
        <a:spcBef>
          <a:spcPct val="0"/>
        </a:spcBef>
        <a:spcAft>
          <a:spcPct val="0"/>
        </a:spcAft>
        <a:defRPr sz="4400">
          <a:solidFill>
            <a:schemeClr val="tx1"/>
          </a:solidFill>
          <a:latin typeface="Calibri" pitchFamily="34" charset="0"/>
          <a:ea typeface="ヒラギノ角ゴ Pro W3" charset="0"/>
        </a:defRPr>
      </a:lvl3pPr>
      <a:lvl4pPr algn="ctr" rtl="0" eaLnBrk="0" fontAlgn="base" hangingPunct="0">
        <a:spcBef>
          <a:spcPct val="0"/>
        </a:spcBef>
        <a:spcAft>
          <a:spcPct val="0"/>
        </a:spcAft>
        <a:defRPr sz="4400">
          <a:solidFill>
            <a:schemeClr val="tx1"/>
          </a:solidFill>
          <a:latin typeface="Calibri" pitchFamily="34" charset="0"/>
          <a:ea typeface="ヒラギノ角ゴ Pro W3" charset="0"/>
        </a:defRPr>
      </a:lvl4pPr>
      <a:lvl5pPr algn="ctr" rtl="0" eaLnBrk="0" fontAlgn="base" hangingPunct="0">
        <a:spcBef>
          <a:spcPct val="0"/>
        </a:spcBef>
        <a:spcAft>
          <a:spcPct val="0"/>
        </a:spcAft>
        <a:defRPr sz="4400">
          <a:solidFill>
            <a:schemeClr val="tx1"/>
          </a:solidFill>
          <a:latin typeface="Calibri" pitchFamily="34" charset="0"/>
          <a:ea typeface="ヒラギノ角ゴ Pro W3"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305800" cy="1092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Title style</a:t>
            </a:r>
          </a:p>
        </p:txBody>
      </p:sp>
      <p:sp>
        <p:nvSpPr>
          <p:cNvPr id="1027" name="Rectangle 3"/>
          <p:cNvSpPr>
            <a:spLocks noGrp="1" noChangeArrowheads="1"/>
          </p:cNvSpPr>
          <p:nvPr>
            <p:ph type="body" idx="1"/>
          </p:nvPr>
        </p:nvSpPr>
        <p:spPr bwMode="auto">
          <a:xfrm>
            <a:off x="457200" y="1447800"/>
            <a:ext cx="8305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Grp="1" noChangeArrowheads="1"/>
          </p:cNvSpPr>
          <p:nvPr>
            <p:ph type="dt" sz="half" idx="2"/>
          </p:nvPr>
        </p:nvSpPr>
        <p:spPr bwMode="auto">
          <a:xfrm>
            <a:off x="457200" y="6248400"/>
            <a:ext cx="222567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latin typeface="+mn-lt"/>
              </a:defRPr>
            </a:lvl1pPr>
          </a:lstStyle>
          <a:p>
            <a:pPr fontAlgn="auto">
              <a:spcBef>
                <a:spcPts val="0"/>
              </a:spcBef>
              <a:spcAft>
                <a:spcPts val="0"/>
              </a:spcAft>
              <a:defRPr/>
            </a:pPr>
            <a:endParaRPr lang="en-AU">
              <a:solidFill>
                <a:srgbClr val="FFFFFF"/>
              </a:solidFill>
              <a:latin typeface="Verdana"/>
              <a:ea typeface="+mn-ea"/>
              <a:cs typeface="+mn-cs"/>
            </a:endParaRPr>
          </a:p>
        </p:txBody>
      </p:sp>
      <p:sp>
        <p:nvSpPr>
          <p:cNvPr id="2053" name="Rectangle 5"/>
          <p:cNvSpPr>
            <a:spLocks noGrp="1" noChangeArrowheads="1"/>
          </p:cNvSpPr>
          <p:nvPr>
            <p:ph type="ftr" sz="quarter" idx="3"/>
          </p:nvPr>
        </p:nvSpPr>
        <p:spPr bwMode="auto">
          <a:xfrm>
            <a:off x="2914650" y="6248400"/>
            <a:ext cx="3390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latin typeface="+mn-lt"/>
              </a:defRPr>
            </a:lvl1pPr>
          </a:lstStyle>
          <a:p>
            <a:pPr fontAlgn="auto">
              <a:spcBef>
                <a:spcPts val="0"/>
              </a:spcBef>
              <a:spcAft>
                <a:spcPts val="0"/>
              </a:spcAft>
              <a:defRPr/>
            </a:pPr>
            <a:endParaRPr lang="en-AU">
              <a:solidFill>
                <a:srgbClr val="FFFFFF"/>
              </a:solidFill>
              <a:latin typeface="Verdana"/>
              <a:ea typeface="+mn-ea"/>
              <a:cs typeface="+mn-cs"/>
            </a:endParaRPr>
          </a:p>
        </p:txBody>
      </p:sp>
      <p:sp>
        <p:nvSpPr>
          <p:cNvPr id="2054" name="Rectangle 6"/>
          <p:cNvSpPr>
            <a:spLocks noGrp="1" noChangeArrowheads="1"/>
          </p:cNvSpPr>
          <p:nvPr>
            <p:ph type="sldNum" sz="quarter" idx="4"/>
          </p:nvPr>
        </p:nvSpPr>
        <p:spPr bwMode="auto">
          <a:xfrm>
            <a:off x="6781800" y="6248400"/>
            <a:ext cx="20018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latin typeface="+mn-lt"/>
              </a:defRPr>
            </a:lvl1pPr>
          </a:lstStyle>
          <a:p>
            <a:pPr fontAlgn="auto">
              <a:spcBef>
                <a:spcPts val="0"/>
              </a:spcBef>
              <a:spcAft>
                <a:spcPts val="0"/>
              </a:spcAft>
              <a:defRPr/>
            </a:pPr>
            <a:endParaRPr lang="en-AU">
              <a:solidFill>
                <a:srgbClr val="FFFFFF"/>
              </a:solidFill>
              <a:latin typeface="Verdana"/>
              <a:ea typeface="+mn-ea"/>
              <a:cs typeface="+mn-cs"/>
            </a:endParaRPr>
          </a:p>
        </p:txBody>
      </p:sp>
      <p:sp>
        <p:nvSpPr>
          <p:cNvPr id="2055" name="Oval 7"/>
          <p:cNvSpPr>
            <a:spLocks noChangeArrowheads="1"/>
          </p:cNvSpPr>
          <p:nvPr/>
        </p:nvSpPr>
        <p:spPr bwMode="auto">
          <a:xfrm>
            <a:off x="8910638" y="141288"/>
            <a:ext cx="53975" cy="53975"/>
          </a:xfrm>
          <a:prstGeom prst="ellipse">
            <a:avLst/>
          </a:prstGeom>
          <a:solidFill>
            <a:schemeClr val="bg1"/>
          </a:solidFill>
          <a:ln w="9525">
            <a:noFill/>
            <a:round/>
            <a:headEnd/>
            <a:tailEnd/>
          </a:ln>
          <a:effectLst/>
        </p:spPr>
        <p:txBody>
          <a:bodyPr/>
          <a:lstStyle/>
          <a:p>
            <a:pPr fontAlgn="auto">
              <a:spcBef>
                <a:spcPts val="0"/>
              </a:spcBef>
              <a:spcAft>
                <a:spcPts val="0"/>
              </a:spcAft>
              <a:defRPr/>
            </a:pPr>
            <a:endParaRPr lang="en-ZA">
              <a:solidFill>
                <a:srgbClr val="FFFFFF"/>
              </a:solidFill>
              <a:latin typeface="Verdana"/>
              <a:ea typeface="+mn-ea"/>
              <a:cs typeface="+mn-cs"/>
            </a:endParaRPr>
          </a:p>
        </p:txBody>
      </p:sp>
    </p:spTree>
  </p:cSld>
  <p:clrMap bg1="dk2" tx1="lt1" bg2="dk1" tx2="lt2" accent1="accent1" accent2="accent2" accent3="accent3" accent4="accent4" accent5="accent5" accent6="accent6" hlink="hlink" folHlink="folHlink"/>
  <p:sldLayoutIdLst>
    <p:sldLayoutId id="2147483724" r:id="rId1"/>
    <p:sldLayoutId id="2147483725" r:id="rId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Verdana" pitchFamily="34" charset="0"/>
        </a:defRPr>
      </a:lvl2pPr>
      <a:lvl3pPr algn="ctr" rtl="0" eaLnBrk="0" fontAlgn="base" hangingPunct="0">
        <a:spcBef>
          <a:spcPct val="0"/>
        </a:spcBef>
        <a:spcAft>
          <a:spcPct val="0"/>
        </a:spcAft>
        <a:defRPr kumimoji="1" sz="4400">
          <a:solidFill>
            <a:schemeClr val="tx2"/>
          </a:solidFill>
          <a:latin typeface="Verdana" pitchFamily="34" charset="0"/>
        </a:defRPr>
      </a:lvl3pPr>
      <a:lvl4pPr algn="ctr" rtl="0" eaLnBrk="0" fontAlgn="base" hangingPunct="0">
        <a:spcBef>
          <a:spcPct val="0"/>
        </a:spcBef>
        <a:spcAft>
          <a:spcPct val="0"/>
        </a:spcAft>
        <a:defRPr kumimoji="1" sz="4400">
          <a:solidFill>
            <a:schemeClr val="tx2"/>
          </a:solidFill>
          <a:latin typeface="Verdana" pitchFamily="34" charset="0"/>
        </a:defRPr>
      </a:lvl4pPr>
      <a:lvl5pPr algn="ctr" rtl="0" eaLnBrk="0" fontAlgn="base" hangingPunct="0">
        <a:spcBef>
          <a:spcPct val="0"/>
        </a:spcBef>
        <a:spcAft>
          <a:spcPct val="0"/>
        </a:spcAft>
        <a:defRPr kumimoji="1" sz="4400">
          <a:solidFill>
            <a:schemeClr val="tx2"/>
          </a:solidFill>
          <a:latin typeface="Verdana" pitchFamily="34" charset="0"/>
        </a:defRPr>
      </a:lvl5pPr>
      <a:lvl6pPr marL="457200" algn="ctr" rtl="0" eaLnBrk="0" fontAlgn="base" hangingPunct="0">
        <a:spcBef>
          <a:spcPct val="0"/>
        </a:spcBef>
        <a:spcAft>
          <a:spcPct val="0"/>
        </a:spcAft>
        <a:defRPr kumimoji="1" sz="4400">
          <a:solidFill>
            <a:schemeClr val="tx2"/>
          </a:solidFill>
          <a:latin typeface="Verdana" pitchFamily="34" charset="0"/>
        </a:defRPr>
      </a:lvl6pPr>
      <a:lvl7pPr marL="914400" algn="ctr" rtl="0" eaLnBrk="0" fontAlgn="base" hangingPunct="0">
        <a:spcBef>
          <a:spcPct val="0"/>
        </a:spcBef>
        <a:spcAft>
          <a:spcPct val="0"/>
        </a:spcAft>
        <a:defRPr kumimoji="1" sz="4400">
          <a:solidFill>
            <a:schemeClr val="tx2"/>
          </a:solidFill>
          <a:latin typeface="Verdana" pitchFamily="34" charset="0"/>
        </a:defRPr>
      </a:lvl7pPr>
      <a:lvl8pPr marL="1371600" algn="ctr" rtl="0" eaLnBrk="0" fontAlgn="base" hangingPunct="0">
        <a:spcBef>
          <a:spcPct val="0"/>
        </a:spcBef>
        <a:spcAft>
          <a:spcPct val="0"/>
        </a:spcAft>
        <a:defRPr kumimoji="1" sz="4400">
          <a:solidFill>
            <a:schemeClr val="tx2"/>
          </a:solidFill>
          <a:latin typeface="Verdana" pitchFamily="34" charset="0"/>
        </a:defRPr>
      </a:lvl8pPr>
      <a:lvl9pPr marL="1828800" algn="ctr" rtl="0" eaLnBrk="0" fontAlgn="base" hangingPunct="0">
        <a:spcBef>
          <a:spcPct val="0"/>
        </a:spcBef>
        <a:spcAft>
          <a:spcPct val="0"/>
        </a:spcAft>
        <a:defRPr kumimoji="1"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rgbClr val="A6A5C1"/>
        </a:buClr>
        <a:buSzPct val="75000"/>
        <a:buFont typeface="Wingdings" pitchFamily="2" charset="2"/>
        <a:buChar char="n"/>
        <a:defRPr kumimoji="1" sz="3600" b="1">
          <a:solidFill>
            <a:schemeClr val="tx1"/>
          </a:solidFill>
          <a:latin typeface="+mn-lt"/>
          <a:ea typeface="+mn-ea"/>
          <a:cs typeface="+mn-cs"/>
        </a:defRPr>
      </a:lvl1pPr>
      <a:lvl2pPr marL="742950" indent="-285750" algn="l" rtl="0" eaLnBrk="0" fontAlgn="base" hangingPunct="0">
        <a:spcBef>
          <a:spcPct val="20000"/>
        </a:spcBef>
        <a:spcAft>
          <a:spcPct val="0"/>
        </a:spcAft>
        <a:buClr>
          <a:srgbClr val="A6A5C1"/>
        </a:buClr>
        <a:buSzPct val="75000"/>
        <a:buFont typeface="Wingdings" pitchFamily="2" charset="2"/>
        <a:buChar char="l"/>
        <a:defRPr kumimoji="1" sz="3400" b="1">
          <a:solidFill>
            <a:schemeClr val="tx1"/>
          </a:solidFill>
          <a:latin typeface="+mn-lt"/>
        </a:defRPr>
      </a:lvl2pPr>
      <a:lvl3pPr marL="1143000" indent="-228600" algn="l" rtl="0" eaLnBrk="0" fontAlgn="base" hangingPunct="0">
        <a:spcBef>
          <a:spcPct val="20000"/>
        </a:spcBef>
        <a:spcAft>
          <a:spcPct val="0"/>
        </a:spcAft>
        <a:buClr>
          <a:srgbClr val="A6A5C1"/>
        </a:buClr>
        <a:buSzPct val="75000"/>
        <a:buFont typeface="Wingdings" pitchFamily="2" charset="2"/>
        <a:buChar char="n"/>
        <a:defRPr kumimoji="1" sz="3000">
          <a:solidFill>
            <a:schemeClr val="tx1"/>
          </a:solidFill>
          <a:latin typeface="+mn-lt"/>
        </a:defRPr>
      </a:lvl3pPr>
      <a:lvl4pPr marL="1600200" indent="-228600" algn="l" rtl="0" eaLnBrk="0" fontAlgn="base" hangingPunct="0">
        <a:spcBef>
          <a:spcPct val="20000"/>
        </a:spcBef>
        <a:spcAft>
          <a:spcPct val="0"/>
        </a:spcAft>
        <a:buClr>
          <a:srgbClr val="A6A5C1"/>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rgbClr val="A6A5C1"/>
        </a:buClr>
        <a:buSzPct val="75000"/>
        <a:buFont typeface="Wingdings" pitchFamily="2" charset="2"/>
        <a:buChar char="n"/>
        <a:defRPr kumimoji="1" sz="2000">
          <a:solidFill>
            <a:schemeClr val="tx1"/>
          </a:solidFill>
          <a:latin typeface="+mn-lt"/>
        </a:defRPr>
      </a:lvl5pPr>
      <a:lvl6pPr marL="2514600" indent="-228600" algn="l" rtl="0" eaLnBrk="0" fontAlgn="base" hangingPunct="0">
        <a:spcBef>
          <a:spcPct val="20000"/>
        </a:spcBef>
        <a:spcAft>
          <a:spcPct val="0"/>
        </a:spcAft>
        <a:buClr>
          <a:srgbClr val="A6A5C1"/>
        </a:buClr>
        <a:buSzPct val="75000"/>
        <a:buFont typeface="Wingdings" pitchFamily="2" charset="2"/>
        <a:buChar char="n"/>
        <a:defRPr kumimoji="1" sz="2000">
          <a:solidFill>
            <a:schemeClr val="tx1"/>
          </a:solidFill>
          <a:latin typeface="+mn-lt"/>
        </a:defRPr>
      </a:lvl6pPr>
      <a:lvl7pPr marL="2971800" indent="-228600" algn="l" rtl="0" eaLnBrk="0" fontAlgn="base" hangingPunct="0">
        <a:spcBef>
          <a:spcPct val="20000"/>
        </a:spcBef>
        <a:spcAft>
          <a:spcPct val="0"/>
        </a:spcAft>
        <a:buClr>
          <a:srgbClr val="A6A5C1"/>
        </a:buClr>
        <a:buSzPct val="75000"/>
        <a:buFont typeface="Wingdings" pitchFamily="2" charset="2"/>
        <a:buChar char="n"/>
        <a:defRPr kumimoji="1" sz="2000">
          <a:solidFill>
            <a:schemeClr val="tx1"/>
          </a:solidFill>
          <a:latin typeface="+mn-lt"/>
        </a:defRPr>
      </a:lvl7pPr>
      <a:lvl8pPr marL="3429000" indent="-228600" algn="l" rtl="0" eaLnBrk="0" fontAlgn="base" hangingPunct="0">
        <a:spcBef>
          <a:spcPct val="20000"/>
        </a:spcBef>
        <a:spcAft>
          <a:spcPct val="0"/>
        </a:spcAft>
        <a:buClr>
          <a:srgbClr val="A6A5C1"/>
        </a:buClr>
        <a:buSzPct val="75000"/>
        <a:buFont typeface="Wingdings" pitchFamily="2" charset="2"/>
        <a:buChar char="n"/>
        <a:defRPr kumimoji="1" sz="2000">
          <a:solidFill>
            <a:schemeClr val="tx1"/>
          </a:solidFill>
          <a:latin typeface="+mn-lt"/>
        </a:defRPr>
      </a:lvl8pPr>
      <a:lvl9pPr marL="3886200" indent="-228600" algn="l" rtl="0" eaLnBrk="0" fontAlgn="base" hangingPunct="0">
        <a:spcBef>
          <a:spcPct val="20000"/>
        </a:spcBef>
        <a:spcAft>
          <a:spcPct val="0"/>
        </a:spcAft>
        <a:buClr>
          <a:srgbClr val="A6A5C1"/>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us032">
  <a:themeElements>
    <a:clrScheme name="Bus032.pot 1">
      <a:dk1>
        <a:srgbClr val="000000"/>
      </a:dk1>
      <a:lt1>
        <a:srgbClr val="FFFFFF"/>
      </a:lt1>
      <a:dk2>
        <a:srgbClr val="000000"/>
      </a:dk2>
      <a:lt2>
        <a:srgbClr val="FFFFFF"/>
      </a:lt2>
      <a:accent1>
        <a:srgbClr val="A5B1BF"/>
      </a:accent1>
      <a:accent2>
        <a:srgbClr val="979DAD"/>
      </a:accent2>
      <a:accent3>
        <a:srgbClr val="AAAAAA"/>
      </a:accent3>
      <a:accent4>
        <a:srgbClr val="DADADA"/>
      </a:accent4>
      <a:accent5>
        <a:srgbClr val="CFD5DC"/>
      </a:accent5>
      <a:accent6>
        <a:srgbClr val="888E9C"/>
      </a:accent6>
      <a:hlink>
        <a:srgbClr val="7682A4"/>
      </a:hlink>
      <a:folHlink>
        <a:srgbClr val="475277"/>
      </a:folHlink>
    </a:clrScheme>
    <a:fontScheme name="Bus032.po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Souvenir Lt BT"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Souvenir Lt BT" pitchFamily="18" charset="0"/>
          </a:defRPr>
        </a:defPPr>
      </a:lstStyle>
    </a:lnDef>
  </a:objectDefaults>
  <a:extraClrSchemeLst>
    <a:extraClrScheme>
      <a:clrScheme name="Bus032.pot 1">
        <a:dk1>
          <a:srgbClr val="000000"/>
        </a:dk1>
        <a:lt1>
          <a:srgbClr val="FFFFFF"/>
        </a:lt1>
        <a:dk2>
          <a:srgbClr val="000000"/>
        </a:dk2>
        <a:lt2>
          <a:srgbClr val="FFFFFF"/>
        </a:lt2>
        <a:accent1>
          <a:srgbClr val="A5B1BF"/>
        </a:accent1>
        <a:accent2>
          <a:srgbClr val="979DAD"/>
        </a:accent2>
        <a:accent3>
          <a:srgbClr val="AAAAAA"/>
        </a:accent3>
        <a:accent4>
          <a:srgbClr val="DADADA"/>
        </a:accent4>
        <a:accent5>
          <a:srgbClr val="CFD5DC"/>
        </a:accent5>
        <a:accent6>
          <a:srgbClr val="888E9C"/>
        </a:accent6>
        <a:hlink>
          <a:srgbClr val="7682A4"/>
        </a:hlink>
        <a:folHlink>
          <a:srgbClr val="47527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2004</TotalTime>
  <Words>191</Words>
  <Application>Microsoft Macintosh PowerPoint</Application>
  <PresentationFormat>On-screen Show (4:3)</PresentationFormat>
  <Paragraphs>28</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1_Bus032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Tittley</dc:creator>
  <cp:lastModifiedBy>Mark Tittley</cp:lastModifiedBy>
  <cp:revision>222</cp:revision>
  <dcterms:created xsi:type="dcterms:W3CDTF">2009-03-27T12:14:52Z</dcterms:created>
  <dcterms:modified xsi:type="dcterms:W3CDTF">2017-08-05T16:03:08Z</dcterms:modified>
</cp:coreProperties>
</file>