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18" r:id="rId2"/>
  </p:sldMasterIdLst>
  <p:notesMasterIdLst>
    <p:notesMasterId r:id="rId18"/>
  </p:notesMasterIdLst>
  <p:sldIdLst>
    <p:sldId id="302" r:id="rId3"/>
    <p:sldId id="279" r:id="rId4"/>
    <p:sldId id="296" r:id="rId5"/>
    <p:sldId id="260" r:id="rId6"/>
    <p:sldId id="330" r:id="rId7"/>
    <p:sldId id="342" r:id="rId8"/>
    <p:sldId id="261" r:id="rId9"/>
    <p:sldId id="343" r:id="rId10"/>
    <p:sldId id="344" r:id="rId11"/>
    <p:sldId id="345" r:id="rId12"/>
    <p:sldId id="346" r:id="rId13"/>
    <p:sldId id="347" r:id="rId14"/>
    <p:sldId id="348" r:id="rId15"/>
    <p:sldId id="350" r:id="rId16"/>
    <p:sldId id="30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0099FF"/>
    <a:srgbClr val="F8F8F8"/>
    <a:srgbClr val="996633"/>
    <a:srgbClr val="FFFF99"/>
    <a:srgbClr val="008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4" autoAdjust="0"/>
    <p:restoredTop sz="90929"/>
  </p:normalViewPr>
  <p:slideViewPr>
    <p:cSldViewPr snapToGrid="0" showGuides="1">
      <p:cViewPr varScale="1">
        <p:scale>
          <a:sx n="66" d="100"/>
          <a:sy n="66" d="100"/>
        </p:scale>
        <p:origin x="-112" y="-432"/>
      </p:cViewPr>
      <p:guideLst>
        <p:guide orient="horz" pos="2150"/>
        <p:guide orient="horz" pos="4130"/>
        <p:guide orient="horz" pos="172"/>
        <p:guide pos="2880"/>
        <p:guide pos="196"/>
        <p:guide pos="55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F15D04-92CA-1F4E-8DAE-4716288B99E8}" type="datetimeFigureOut">
              <a:rPr lang="en-ZA"/>
              <a:pPr/>
              <a:t>17/08/15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1D1766-B616-494D-8390-A6DB01ECE67D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4218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AB371375-86F9-9148-A4EB-30743B3014A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Welcome to Relate - a journey of</a:t>
            </a:r>
            <a:r>
              <a:rPr lang="en-US" baseline="0" dirty="0" smtClean="0">
                <a:latin typeface="Calibri" charset="0"/>
              </a:rPr>
              <a:t> learning how to relate to Jesus.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50000"/>
              </a:spcBef>
            </a:pPr>
            <a:r>
              <a:rPr lang="en-ZA" dirty="0">
                <a:solidFill>
                  <a:schemeClr val="bg1"/>
                </a:solidFill>
                <a:latin typeface="Calibri" charset="0"/>
                <a:cs typeface="Times New Roman" charset="0"/>
              </a:rPr>
              <a:t>Select two “One Another” commands from this list and do them to someone in the group:</a:t>
            </a: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Serve one another</a:t>
            </a: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Be kind to one another</a:t>
            </a: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Forgive one another</a:t>
            </a: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Teach one another</a:t>
            </a: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Encourage one another</a:t>
            </a: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Spur one another to good deeds</a:t>
            </a: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Confess your sins to one another</a:t>
            </a: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Pray for one another</a:t>
            </a:r>
          </a:p>
          <a:p>
            <a:pPr marL="457200" indent="-457200">
              <a:spcBef>
                <a:spcPct val="5000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434CBEF7-E8B3-F541-8D2A-89247D858572}" type="slidenum">
              <a:rPr lang="en-ZA" sz="1200">
                <a:solidFill>
                  <a:srgbClr val="000000"/>
                </a:solidFill>
              </a:rPr>
              <a:pPr/>
              <a:t>10</a:t>
            </a:fld>
            <a:endParaRPr lang="en-Z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4. Do what pleases God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CB74737B-5ECF-2F49-9165-83C5F3DB85C9}" type="slidenum">
              <a:rPr lang="en-ZA" sz="1200"/>
              <a:pPr/>
              <a:t>11</a:t>
            </a:fld>
            <a:endParaRPr lang="en-Z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Here are some </a:t>
            </a:r>
            <a:r>
              <a:rPr lang="en-ZA" dirty="0" smtClean="0">
                <a:latin typeface="Calibri" charset="0"/>
              </a:rPr>
              <a:t>ways in </a:t>
            </a:r>
            <a:r>
              <a:rPr lang="en-ZA" dirty="0">
                <a:latin typeface="Calibri" charset="0"/>
              </a:rPr>
              <a:t>which we can please God:</a:t>
            </a: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Be baptised in water: </a:t>
            </a:r>
            <a:r>
              <a:rPr lang="en-ZA" dirty="0" smtClean="0">
                <a:latin typeface="Calibri" charset="0"/>
              </a:rPr>
              <a:t>if you have not been water baptised then find a leader and talk to them</a:t>
            </a:r>
            <a:r>
              <a:rPr lang="en-ZA" baseline="0" dirty="0" smtClean="0">
                <a:latin typeface="Calibri" charset="0"/>
              </a:rPr>
              <a:t> about it</a:t>
            </a:r>
            <a:r>
              <a:rPr lang="en-ZA" dirty="0" smtClean="0">
                <a:latin typeface="Calibri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ZA" dirty="0" smtClean="0">
                <a:latin typeface="Calibri" charset="0"/>
              </a:rPr>
              <a:t>* </a:t>
            </a:r>
            <a:r>
              <a:rPr lang="en-ZA" dirty="0">
                <a:latin typeface="Calibri" charset="0"/>
              </a:rPr>
              <a:t>Get </a:t>
            </a:r>
            <a:r>
              <a:rPr lang="en-ZA" dirty="0" smtClean="0">
                <a:latin typeface="Calibri" charset="0"/>
              </a:rPr>
              <a:t>filled by </a:t>
            </a:r>
            <a:r>
              <a:rPr lang="en-ZA" dirty="0">
                <a:latin typeface="Calibri" charset="0"/>
              </a:rPr>
              <a:t>the Holy Spirit: if you have not been </a:t>
            </a:r>
            <a:r>
              <a:rPr lang="en-ZA" dirty="0" smtClean="0">
                <a:latin typeface="Calibri" charset="0"/>
              </a:rPr>
              <a:t>filled then find a leader and talk to them</a:t>
            </a:r>
            <a:r>
              <a:rPr lang="en-ZA" baseline="0" dirty="0" smtClean="0">
                <a:latin typeface="Calibri" charset="0"/>
              </a:rPr>
              <a:t> about it</a:t>
            </a:r>
            <a:r>
              <a:rPr lang="en-ZA" dirty="0" smtClean="0">
                <a:latin typeface="Calibri" charset="0"/>
              </a:rPr>
              <a:t>.</a:t>
            </a:r>
            <a:endParaRPr lang="en-ZA" dirty="0">
              <a:latin typeface="Calibri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Let Jesus be the boss of your life: If there is an area of your life that Jesus does not control </a:t>
            </a:r>
            <a:r>
              <a:rPr lang="en-ZA" dirty="0" smtClean="0">
                <a:latin typeface="Calibri" charset="0"/>
              </a:rPr>
              <a:t>and surrender it.</a:t>
            </a:r>
            <a:endParaRPr lang="en-ZA" dirty="0">
              <a:latin typeface="Calibri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ZA" dirty="0">
                <a:latin typeface="Calibri" charset="0"/>
              </a:rPr>
              <a:t>* Confess your sins</a:t>
            </a:r>
            <a:r>
              <a:rPr lang="en-ZA" dirty="0" smtClean="0">
                <a:latin typeface="Calibri" charset="0"/>
              </a:rPr>
              <a:t>: Think of a sin you have not confessed and ask God to forgive you.</a:t>
            </a:r>
            <a:endParaRPr lang="en-ZA" dirty="0">
              <a:latin typeface="Calibri" charset="0"/>
            </a:endParaRPr>
          </a:p>
          <a:p>
            <a:pPr marL="457200" indent="-457200">
              <a:spcBef>
                <a:spcPct val="5000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00849D44-D3F1-2C40-9E3D-E92A2E2335FB}" type="slidenum">
              <a:rPr lang="en-ZA" sz="1200">
                <a:solidFill>
                  <a:srgbClr val="000000"/>
                </a:solidFill>
              </a:rPr>
              <a:pPr/>
              <a:t>12</a:t>
            </a:fld>
            <a:endParaRPr lang="en-Z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Station #5: </a:t>
            </a:r>
            <a:r>
              <a:rPr lang="en-ZA" dirty="0">
                <a:latin typeface="Calibri" charset="0"/>
              </a:rPr>
              <a:t>Talk about your relationship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28241B23-8B20-0F40-B78B-A01981B295BD}" type="slidenum">
              <a:rPr lang="en-ZA" sz="1200"/>
              <a:pPr/>
              <a:t>13</a:t>
            </a:fld>
            <a:endParaRPr lang="en-Z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93675" indent="-193675">
              <a:spcBef>
                <a:spcPct val="50000"/>
              </a:spcBef>
            </a:pPr>
            <a:r>
              <a:rPr lang="en-ZA" dirty="0">
                <a:solidFill>
                  <a:srgbClr val="FFFFFF"/>
                </a:solidFill>
                <a:latin typeface="Arial" charset="0"/>
                <a:cs typeface="Times New Roman" charset="0"/>
              </a:rPr>
              <a:t>A. Write out the story of how you got saved:</a:t>
            </a:r>
          </a:p>
          <a:p>
            <a:pPr marL="193675" indent="-193675"/>
            <a:r>
              <a:rPr lang="en-GB" dirty="0">
                <a:solidFill>
                  <a:srgbClr val="FFFFFF"/>
                </a:solidFill>
                <a:latin typeface="Arial" charset="0"/>
                <a:cs typeface="Times New Roman" charset="0"/>
              </a:rPr>
              <a:t>(1) What was your life like before you met Jesus?  </a:t>
            </a:r>
            <a:endParaRPr lang="en-ZA" dirty="0">
              <a:solidFill>
                <a:srgbClr val="FFFFFF"/>
              </a:solidFill>
              <a:latin typeface="Arial" charset="0"/>
              <a:cs typeface="Times New Roman" charset="0"/>
            </a:endParaRPr>
          </a:p>
          <a:p>
            <a:pPr marL="193675" indent="-193675"/>
            <a:r>
              <a:rPr lang="en-GB" dirty="0">
                <a:solidFill>
                  <a:srgbClr val="FFFFFF"/>
                </a:solidFill>
                <a:latin typeface="Arial" charset="0"/>
                <a:cs typeface="Times New Roman" charset="0"/>
              </a:rPr>
              <a:t>(2) How did you give your life to Jesus?</a:t>
            </a:r>
            <a:endParaRPr lang="en-ZA" dirty="0">
              <a:solidFill>
                <a:srgbClr val="FFFFFF"/>
              </a:solidFill>
              <a:latin typeface="Arial" charset="0"/>
              <a:cs typeface="Times New Roman" charset="0"/>
            </a:endParaRPr>
          </a:p>
          <a:p>
            <a:pPr marL="193675" indent="-193675"/>
            <a:r>
              <a:rPr lang="en-GB" dirty="0">
                <a:solidFill>
                  <a:srgbClr val="FFFFFF"/>
                </a:solidFill>
                <a:latin typeface="Arial" charset="0"/>
                <a:cs typeface="Times New Roman" charset="0"/>
              </a:rPr>
              <a:t>(3) How has Jesus changed your life?</a:t>
            </a:r>
            <a:endParaRPr lang="en-ZA" dirty="0">
              <a:solidFill>
                <a:srgbClr val="FFFFFF"/>
              </a:solidFill>
              <a:latin typeface="Arial" charset="0"/>
              <a:cs typeface="Times New Roman" charset="0"/>
            </a:endParaRPr>
          </a:p>
          <a:p>
            <a:pPr marL="193675" indent="-193675">
              <a:spcBef>
                <a:spcPct val="50000"/>
              </a:spcBef>
            </a:pPr>
            <a:r>
              <a:rPr lang="en-ZA" dirty="0">
                <a:solidFill>
                  <a:srgbClr val="FFFFFF"/>
                </a:solidFill>
                <a:latin typeface="Arial" charset="0"/>
                <a:cs typeface="Times New Roman" charset="0"/>
              </a:rPr>
              <a:t>B. Who can you share your story with this week?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36254847-8651-C04B-A695-49EFB110AE8B}" type="slidenum">
              <a:rPr lang="en-ZA" sz="1200">
                <a:solidFill>
                  <a:srgbClr val="000000"/>
                </a:solidFill>
              </a:rPr>
              <a:pPr/>
              <a:t>14</a:t>
            </a:fld>
            <a:endParaRPr lang="en-Z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0EBFFD19-96D1-BD4D-BAAA-32DB03CF905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Closing Prayer: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charset="0"/>
                <a:cs typeface="+mn-cs"/>
              </a:rPr>
              <a:t>I have a friend, Edgar, who happens to also be a pastor - what are the things that he and I can do we develop our relationship?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ヒラギノ角ゴ Pro W3" charset="0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C73CF767-4FEB-2045-B246-AF4E905CBF66}" type="slidenum">
              <a:rPr lang="en-ZA" sz="1200"/>
              <a:pPr/>
              <a:t>2</a:t>
            </a:fld>
            <a:endParaRPr lang="en-Z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AE5BB922-7F95-7349-9C7B-58CD8E02C22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So how do we develop</a:t>
            </a:r>
            <a:r>
              <a:rPr lang="en-US" baseline="0" dirty="0" smtClean="0">
                <a:latin typeface="Calibri" charset="0"/>
              </a:rPr>
              <a:t> a relationship with Jesus?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1. Read what God has written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53C853D5-20D9-DB43-AC71-4589DAB82BB2}" type="slidenum">
              <a:rPr lang="en-ZA" sz="1200"/>
              <a:pPr/>
              <a:t>4</a:t>
            </a:fld>
            <a:endParaRPr lang="en-Z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charset="0"/>
                <a:cs typeface="+mn-cs"/>
              </a:rPr>
              <a:t>SOAP is a structure you can use for your daily devotions: </a:t>
            </a:r>
          </a:p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* </a:t>
            </a:r>
            <a:r>
              <a:rPr lang="en-ZA" b="1" dirty="0" smtClean="0">
                <a:latin typeface="Calibri" charset="0"/>
              </a:rPr>
              <a:t>S</a:t>
            </a:r>
            <a:r>
              <a:rPr lang="en-ZA" dirty="0" smtClean="0">
                <a:latin typeface="Calibri" charset="0"/>
              </a:rPr>
              <a:t>cripture – read a passage slowly and look for a thought that you connect with.</a:t>
            </a:r>
          </a:p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* </a:t>
            </a:r>
            <a:r>
              <a:rPr lang="en-ZA" b="1" dirty="0" smtClean="0">
                <a:latin typeface="Calibri" charset="0"/>
              </a:rPr>
              <a:t>O</a:t>
            </a:r>
            <a:r>
              <a:rPr lang="en-ZA" dirty="0" smtClean="0">
                <a:latin typeface="Calibri" charset="0"/>
              </a:rPr>
              <a:t>bservation – ask what it means, write it out in your own words.</a:t>
            </a:r>
          </a:p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* </a:t>
            </a:r>
            <a:r>
              <a:rPr lang="en-ZA" b="1" dirty="0" smtClean="0">
                <a:latin typeface="Calibri" charset="0"/>
              </a:rPr>
              <a:t>A</a:t>
            </a:r>
            <a:r>
              <a:rPr lang="en-ZA" dirty="0" smtClean="0">
                <a:latin typeface="Calibri" charset="0"/>
              </a:rPr>
              <a:t>pplication – ask how it relates to your life and write down your thoughts. </a:t>
            </a:r>
          </a:p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* </a:t>
            </a:r>
            <a:r>
              <a:rPr lang="en-ZA" b="1" dirty="0" smtClean="0">
                <a:latin typeface="Calibri" charset="0"/>
              </a:rPr>
              <a:t>P</a:t>
            </a:r>
            <a:r>
              <a:rPr lang="en-ZA" dirty="0" smtClean="0">
                <a:latin typeface="Calibri" charset="0"/>
              </a:rPr>
              <a:t>rayer – write out a prayer to God and ask him you help you grow in the truth.</a:t>
            </a:r>
            <a:endParaRPr lang="en-ZA" dirty="0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A0AEF290-A82E-1D40-8C38-C7A3A041A6CC}" type="slidenum">
              <a:rPr lang="en-ZA" sz="1200"/>
              <a:pPr/>
              <a:t>5</a:t>
            </a:fld>
            <a:endParaRPr lang="en-Z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charset="0"/>
                <a:cs typeface="+mn-cs"/>
              </a:rPr>
              <a:t>Activity: Read through Psalm 32:1-5 using the SOAP approach to relate to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ヒラギノ角ゴ Pro W3" charset="0"/>
                <a:cs typeface="+mn-cs"/>
              </a:rPr>
              <a:t>Jesus.</a:t>
            </a:r>
            <a:endParaRPr lang="en-ZA" sz="1200" kern="1200" smtClean="0">
              <a:solidFill>
                <a:schemeClr val="tx1"/>
              </a:solidFill>
              <a:effectLst/>
              <a:latin typeface="+mn-lt"/>
              <a:ea typeface="ヒラギノ角ゴ Pro W3" charset="0"/>
              <a:cs typeface="+mn-cs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E66EBFCC-5653-B94E-8772-AD19E3F7E8FD}" type="slidenum">
              <a:rPr lang="en-ZA" sz="1200">
                <a:solidFill>
                  <a:srgbClr val="000000"/>
                </a:solidFill>
              </a:rPr>
              <a:pPr/>
              <a:t>6</a:t>
            </a:fld>
            <a:endParaRPr lang="en-Z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2. Talk to God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7CF86030-4CF0-C44F-899C-8A87E361131B}" type="slidenum">
              <a:rPr lang="en-ZA" sz="1200"/>
              <a:pPr/>
              <a:t>7</a:t>
            </a:fld>
            <a:endParaRPr lang="en-Z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dirty="0">
                <a:latin typeface="Calibri" charset="0"/>
              </a:rPr>
              <a:t>Learning How to Pray: If prayer is new to you, you can start by writing a letter to God and then reading it to Him. The following headings can be used:</a:t>
            </a:r>
          </a:p>
          <a:p>
            <a:pPr>
              <a:spcBef>
                <a:spcPct val="0"/>
              </a:spcBef>
            </a:pPr>
            <a:r>
              <a:rPr lang="en-ZA" dirty="0">
                <a:latin typeface="Calibri" charset="0"/>
              </a:rPr>
              <a:t>1. Adoration - I love you because…</a:t>
            </a:r>
          </a:p>
          <a:p>
            <a:pPr>
              <a:spcBef>
                <a:spcPct val="0"/>
              </a:spcBef>
            </a:pPr>
            <a:r>
              <a:rPr lang="en-ZA" dirty="0">
                <a:latin typeface="Calibri" charset="0"/>
              </a:rPr>
              <a:t>2. Confession - I am sorry for…</a:t>
            </a:r>
          </a:p>
          <a:p>
            <a:pPr>
              <a:spcBef>
                <a:spcPct val="0"/>
              </a:spcBef>
            </a:pPr>
            <a:r>
              <a:rPr lang="en-ZA" dirty="0">
                <a:latin typeface="Calibri" charset="0"/>
              </a:rPr>
              <a:t>3. Thanksgiving - Thank you for…</a:t>
            </a:r>
          </a:p>
          <a:p>
            <a:pPr>
              <a:spcBef>
                <a:spcPct val="0"/>
              </a:spcBef>
            </a:pPr>
            <a:r>
              <a:rPr lang="en-ZA" dirty="0">
                <a:latin typeface="Calibri" charset="0"/>
              </a:rPr>
              <a:t>4. Supplication - Please help me…</a:t>
            </a:r>
          </a:p>
          <a:p>
            <a:pPr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F58E4E3A-7649-C643-ABAA-FB4088077F1F}" type="slidenum">
              <a:rPr lang="en-ZA" sz="1200">
                <a:solidFill>
                  <a:srgbClr val="000000"/>
                </a:solidFill>
              </a:rPr>
              <a:pPr/>
              <a:t>8</a:t>
            </a:fld>
            <a:endParaRPr lang="en-Z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>
                <a:latin typeface="Calibri" charset="0"/>
              </a:rPr>
              <a:t>3. Be with God’s friends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</a:defRPr>
            </a:lvl9pPr>
          </a:lstStyle>
          <a:p>
            <a:fld id="{E7728713-EAB4-5742-811D-BDA660B5C622}" type="slidenum">
              <a:rPr lang="en-ZA" sz="1200"/>
              <a:pPr/>
              <a:t>9</a:t>
            </a:fld>
            <a:endParaRPr lang="en-Z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BC8AF-DB43-B649-BDFE-B53350BC9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F7C8-D08E-7A44-BBD7-896D41E54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4C3B3-54D9-A641-8674-1200732B2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7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FADB8-A76E-5840-9DF5-8AFEB35D4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ヒラギノ角ゴ Pro W3" charset="0"/>
              </a:defRPr>
            </a:lvl1pPr>
          </a:lstStyle>
          <a:p>
            <a:fld id="{5C9E8104-4CD3-FD4A-8026-5246B35F02B2}" type="datetimeFigureOut">
              <a:rPr lang="en-US"/>
              <a:pPr/>
              <a:t>17/08/15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507745-5C7E-3648-9A8A-0C67C8E9E2C7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04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1E7E9-37C5-F14E-B394-C7F623D8F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F66CD-935A-A543-BC04-6313799E29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7C329-4C40-844D-85B4-2B70A8E44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5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7C7A0-B5FD-0C4C-A47A-741FA270E9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5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46658-16C0-2746-B23F-ECABCD3246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6CE87-8E37-4B46-9456-142AE582B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7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B129D-FFFA-4B42-8C34-46A554B3B1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2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6F5A-5B80-AE48-AA32-B97CD47C76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7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:\Word\Temp\Promo Brochure\Sonlife leaflet bac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" b="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E37345-4653-6941-AEAF-BE775E437E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  <a:ea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  <a:ea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  <a:ea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  <a:ea typeface="ヒラギノ角ゴ Pro W3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Swis721 Cn BT" pitchFamily="34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  <a:ea typeface="ヒラギノ角ゴ Pro W3" charset="0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  <a:ea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  <a:ea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  <a:ea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  <a:ea typeface="ヒラギノ角ゴ Pro W3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Media\Backgrounds\fear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F080F7B-2D7A-7741-B058-939C280AFF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4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ea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ea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ea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ea typeface="ヒラギノ角ゴ Pro W3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bg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bg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bg1"/>
          </a:solidFill>
          <a:latin typeface="+mn-lt"/>
          <a:ea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Swis721 Cn BT"/>
        <a:ea typeface=""/>
        <a:cs typeface=""/>
      </a:majorFont>
      <a:minorFont>
        <a:latin typeface="Swis721 Cn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1863</TotalTime>
  <Words>465</Words>
  <Application>Microsoft Macintosh PowerPoint</Application>
  <PresentationFormat>On-screen Show (4:3)</PresentationFormat>
  <Paragraphs>54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 Presentation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Youth</dc:title>
  <dc:creator>Mark Tittley</dc:creator>
  <cp:lastModifiedBy>Mark Tittley</cp:lastModifiedBy>
  <cp:revision>108</cp:revision>
  <dcterms:created xsi:type="dcterms:W3CDTF">2000-10-09T09:48:21Z</dcterms:created>
  <dcterms:modified xsi:type="dcterms:W3CDTF">2017-08-15T17:11:39Z</dcterms:modified>
</cp:coreProperties>
</file>