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6" r:id="rId8"/>
    <p:sldId id="267" r:id="rId9"/>
    <p:sldId id="269" r:id="rId10"/>
    <p:sldId id="271" r:id="rId11"/>
    <p:sldId id="272" r:id="rId12"/>
    <p:sldId id="275" r:id="rId13"/>
    <p:sldId id="276" r:id="rId14"/>
    <p:sldId id="277" r:id="rId15"/>
    <p:sldId id="279" r:id="rId16"/>
    <p:sldId id="280" r:id="rId17"/>
    <p:sldId id="282" r:id="rId18"/>
    <p:sldId id="283" r:id="rId19"/>
    <p:sldId id="284" r:id="rId20"/>
    <p:sldId id="285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8" r:id="rId32"/>
    <p:sldId id="299" r:id="rId33"/>
    <p:sldId id="301" r:id="rId34"/>
    <p:sldId id="302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19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5528-2041-4B4F-B969-0ED3DB907C5A}" type="datetimeFigureOut">
              <a:rPr lang="en-US" smtClean="0"/>
              <a:t>17/07/29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49601-5BBF-B14F-942C-32BBB0320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59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5528-2041-4B4F-B969-0ED3DB907C5A}" type="datetimeFigureOut">
              <a:rPr lang="en-US" smtClean="0"/>
              <a:t>17/07/29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49601-5BBF-B14F-942C-32BBB0320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13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5528-2041-4B4F-B969-0ED3DB907C5A}" type="datetimeFigureOut">
              <a:rPr lang="en-US" smtClean="0"/>
              <a:t>17/07/29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49601-5BBF-B14F-942C-32BBB0320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6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5528-2041-4B4F-B969-0ED3DB907C5A}" type="datetimeFigureOut">
              <a:rPr lang="en-US" smtClean="0"/>
              <a:t>17/07/29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49601-5BBF-B14F-942C-32BBB0320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53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5528-2041-4B4F-B969-0ED3DB907C5A}" type="datetimeFigureOut">
              <a:rPr lang="en-US" smtClean="0"/>
              <a:t>17/07/29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49601-5BBF-B14F-942C-32BBB0320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0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5528-2041-4B4F-B969-0ED3DB907C5A}" type="datetimeFigureOut">
              <a:rPr lang="en-US" smtClean="0"/>
              <a:t>17/07/29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49601-5BBF-B14F-942C-32BBB0320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78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5528-2041-4B4F-B969-0ED3DB907C5A}" type="datetimeFigureOut">
              <a:rPr lang="en-US" smtClean="0"/>
              <a:t>17/07/29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49601-5BBF-B14F-942C-32BBB0320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03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5528-2041-4B4F-B969-0ED3DB907C5A}" type="datetimeFigureOut">
              <a:rPr lang="en-US" smtClean="0"/>
              <a:t>17/07/29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49601-5BBF-B14F-942C-32BBB0320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6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5528-2041-4B4F-B969-0ED3DB907C5A}" type="datetimeFigureOut">
              <a:rPr lang="en-US" smtClean="0"/>
              <a:t>17/07/29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49601-5BBF-B14F-942C-32BBB0320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22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5528-2041-4B4F-B969-0ED3DB907C5A}" type="datetimeFigureOut">
              <a:rPr lang="en-US" smtClean="0"/>
              <a:t>17/07/29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49601-5BBF-B14F-942C-32BBB0320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1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5528-2041-4B4F-B969-0ED3DB907C5A}" type="datetimeFigureOut">
              <a:rPr lang="en-US" smtClean="0"/>
              <a:t>17/07/29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49601-5BBF-B14F-942C-32BBB0320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280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55528-2041-4B4F-B969-0ED3DB907C5A}" type="datetimeFigureOut">
              <a:rPr lang="en-US" smtClean="0"/>
              <a:t>17/07/29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49601-5BBF-B14F-942C-32BBB0320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80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Show/IMG_0266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0289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0290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0293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0294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0295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0298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0300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0303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0304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0306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0267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0308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0314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0315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0317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0318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0319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0323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0325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0326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0329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0268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0330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0337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0342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2940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2941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0268b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0270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0271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0281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0282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0284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66.jpg" descr="/Users/marktittley/Desktop/_Show/IMG_026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45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89.jpg" descr="/Users/marktittley/Desktop/_Show/IMG_028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8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67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90.jpg" descr="/Users/marktittley/Desktop/_Show/IMG_029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96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93.jpg" descr="/Users/marktittley/Desktop/_Show/IMG_029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09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94.jpg" descr="/Users/marktittley/Desktop/_Show/IMG_029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8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78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95.jpg" descr="/Users/marktittley/Desktop/_Show/IMG_029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77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98.jpg" descr="/Users/marktittley/Desktop/_Show/IMG_029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0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00.jpg" descr="/Users/marktittley/Desktop/_Show/IMG_030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68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03.jpg" descr="/Users/marktittley/Desktop/_Show/IMG_030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20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04.jpg" descr="/Users/marktittley/Desktop/_Show/IMG_030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32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06.jpg" descr="/Users/marktittley/Desktop/_Show/IMG_030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40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67.jpg" descr="/Users/marktittley/Desktop/_Show/IMG_026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40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52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08.jpg" descr="/Users/marktittley/Desktop/_Show/IMG_030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600"/>
            <a:ext cx="91440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36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14.jpg" descr="/Users/marktittley/Desktop/_Show/IMG_031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61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15.jpg" descr="/Users/marktittley/Desktop/_Show/IMG_031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0"/>
            <a:ext cx="9144000" cy="596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27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17.jpg" descr="/Users/marktittley/Desktop/_Show/IMG_031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9144000" cy="633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9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18.jpg" descr="/Users/marktittley/Desktop/_Show/IMG_031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42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19.jpg" descr="/Users/marktittley/Desktop/_Show/IMG_031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7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03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23.jpg" descr="/Users/marktittley/Desktop/_Show/IMG_032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80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25.jpg" descr="/Users/marktittley/Desktop/_Show/IMG_032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67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26.jpg" descr="/Users/marktittley/Desktop/_Show/IMG_032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70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29.jpg" descr="/Users/marktittley/Desktop/_Show/IMG_032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22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68.jpg" descr="/Users/marktittley/Desktop/_Show/IMG_026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93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30.jpg" descr="/Users/marktittley/Desktop/_Show/IMG_033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0"/>
            <a:ext cx="9144000" cy="596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34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37.jpg" descr="/Users/marktittley/Desktop/_Show/IMG_033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14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42.jpg" descr="/Users/marktittley/Desktop/_Show/IMG_034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64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940.jpg" descr="/Users/marktittley/Desktop/_Show/IMG_294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0"/>
            <a:ext cx="5120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90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941.jpg" descr="/Users/marktittley/Desktop/_Show/IMG_294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61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68b.jpg" descr="/Users/marktittley/Desktop/_Show/IMG_0268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00"/>
            <a:ext cx="9144000" cy="57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73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70.jpg" descr="/Users/marktittley/Desktop/_Show/IMG_027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0"/>
            <a:ext cx="9144000" cy="484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0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71.jpg" descr="/Users/marktittley/Desktop/_Show/IMG_027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1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59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81.jpg" descr="/Users/marktittley/Desktop/_Show/IMG_028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9144000" cy="668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04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82.jpg" descr="/Users/marktittley/Desktop/_Show/IMG_028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700"/>
            <a:ext cx="9144000" cy="557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12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84.jpg" descr="/Users/marktittley/Desktop/_Show/IMG_028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9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On-screen Show (4:3)</PresentationFormat>
  <Paragraphs>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2</cp:revision>
  <dcterms:created xsi:type="dcterms:W3CDTF">2017-07-29T08:54:25Z</dcterms:created>
  <dcterms:modified xsi:type="dcterms:W3CDTF">2017-07-29T08:57:26Z</dcterms:modified>
</cp:coreProperties>
</file>